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2" autoAdjust="0"/>
    <p:restoredTop sz="94660"/>
  </p:normalViewPr>
  <p:slideViewPr>
    <p:cSldViewPr snapToGrid="0">
      <p:cViewPr>
        <p:scale>
          <a:sx n="81" d="100"/>
          <a:sy n="81" d="100"/>
        </p:scale>
        <p:origin x="-300"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11/11/2019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Collins v. Purdue University</a:t>
            </a:r>
          </a:p>
        </p:txBody>
      </p:sp>
      <p:sp>
        <p:nvSpPr>
          <p:cNvPr id="3" name="Subtitle 2"/>
          <p:cNvSpPr>
            <a:spLocks noGrp="1"/>
          </p:cNvSpPr>
          <p:nvPr>
            <p:ph type="subTitle" idx="1"/>
          </p:nvPr>
        </p:nvSpPr>
        <p:spPr/>
        <p:txBody>
          <a:bodyPr/>
          <a:lstStyle/>
          <a:p>
            <a:pPr algn="ctr"/>
            <a:r>
              <a:rPr lang="en-US" dirty="0" smtClean="0"/>
              <a:t>Student’s Name</a:t>
            </a:r>
          </a:p>
          <a:p>
            <a:pPr algn="ctr"/>
            <a:r>
              <a:rPr lang="en-US" dirty="0" smtClean="0"/>
              <a:t>Institutional Affiliation </a:t>
            </a:r>
            <a:endParaRPr lang="en-US" dirty="0"/>
          </a:p>
        </p:txBody>
      </p:sp>
    </p:spTree>
    <p:extLst>
      <p:ext uri="{BB962C8B-B14F-4D97-AF65-F5344CB8AC3E}">
        <p14:creationId xmlns:p14="http://schemas.microsoft.com/office/powerpoint/2010/main" val="316505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of the case</a:t>
            </a:r>
            <a:endParaRPr lang="en-US" dirty="0"/>
          </a:p>
        </p:txBody>
      </p:sp>
      <p:sp>
        <p:nvSpPr>
          <p:cNvPr id="3" name="Content Placeholder 2"/>
          <p:cNvSpPr>
            <a:spLocks noGrp="1"/>
          </p:cNvSpPr>
          <p:nvPr>
            <p:ph idx="1"/>
          </p:nvPr>
        </p:nvSpPr>
        <p:spPr/>
        <p:txBody>
          <a:bodyPr>
            <a:normAutofit fontScale="92500" lnSpcReduction="20000"/>
          </a:bodyPr>
          <a:lstStyle/>
          <a:p>
            <a:pPr>
              <a:lnSpc>
                <a:spcPct val="150000"/>
              </a:lnSpc>
            </a:pPr>
            <a:r>
              <a:rPr lang="en-US" dirty="0"/>
              <a:t>Timothy J. Collins was a student at Purdue University when the events leading to this case occurred. </a:t>
            </a:r>
            <a:endParaRPr lang="en-US" dirty="0" smtClean="0"/>
          </a:p>
          <a:p>
            <a:pPr>
              <a:lnSpc>
                <a:spcPct val="150000"/>
              </a:lnSpc>
            </a:pPr>
            <a:r>
              <a:rPr lang="en-US" dirty="0" smtClean="0"/>
              <a:t>Federated </a:t>
            </a:r>
            <a:r>
              <a:rPr lang="en-US" dirty="0"/>
              <a:t>Publications Inc. owns, operates, and publishes a newspaper in Lafayette, Indiana, called Journal Courier. </a:t>
            </a:r>
            <a:endParaRPr lang="en-US" dirty="0" smtClean="0"/>
          </a:p>
          <a:p>
            <a:pPr>
              <a:lnSpc>
                <a:spcPct val="150000"/>
              </a:lnSpc>
            </a:pPr>
            <a:r>
              <a:rPr lang="en-US" dirty="0" smtClean="0"/>
              <a:t>Collins </a:t>
            </a:r>
            <a:r>
              <a:rPr lang="en-US" dirty="0"/>
              <a:t>was assaulted </a:t>
            </a:r>
            <a:r>
              <a:rPr lang="en-US" dirty="0" smtClean="0"/>
              <a:t>in West </a:t>
            </a:r>
            <a:r>
              <a:rPr lang="en-US" dirty="0"/>
              <a:t>Lafayette Campus</a:t>
            </a:r>
            <a:r>
              <a:rPr lang="en-US" dirty="0" smtClean="0"/>
              <a:t>.</a:t>
            </a:r>
          </a:p>
          <a:p>
            <a:pPr>
              <a:lnSpc>
                <a:spcPct val="150000"/>
              </a:lnSpc>
            </a:pPr>
            <a:r>
              <a:rPr lang="en-US" dirty="0" smtClean="0"/>
              <a:t> </a:t>
            </a:r>
            <a:r>
              <a:rPr lang="en-US" dirty="0"/>
              <a:t>As a result, he sustained injuries. The incident occurred on January 13, 2007</a:t>
            </a:r>
            <a:r>
              <a:rPr lang="en-US" dirty="0" smtClean="0"/>
              <a:t>.</a:t>
            </a:r>
          </a:p>
          <a:p>
            <a:pPr>
              <a:lnSpc>
                <a:spcPct val="150000"/>
              </a:lnSpc>
            </a:pPr>
            <a:r>
              <a:rPr lang="en-US" dirty="0" smtClean="0"/>
              <a:t> </a:t>
            </a:r>
            <a:r>
              <a:rPr lang="en-US" dirty="0"/>
              <a:t>Due to the sustained injuries, Collins sought treatment at the Purdue Student Health Center. </a:t>
            </a:r>
            <a:endParaRPr lang="en-US" dirty="0" smtClean="0"/>
          </a:p>
          <a:p>
            <a:pPr>
              <a:lnSpc>
                <a:spcPct val="150000"/>
              </a:lnSpc>
            </a:pPr>
            <a:r>
              <a:rPr lang="en-US" dirty="0"/>
              <a:t>The hospital then referred Collins to a local hospital.</a:t>
            </a:r>
          </a:p>
          <a:p>
            <a:endParaRPr lang="en-US" dirty="0" smtClean="0"/>
          </a:p>
        </p:txBody>
      </p:sp>
    </p:spTree>
    <p:extLst>
      <p:ext uri="{BB962C8B-B14F-4D97-AF65-F5344CB8AC3E}">
        <p14:creationId xmlns:p14="http://schemas.microsoft.com/office/powerpoint/2010/main" val="1538289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smtClean="0"/>
              <a:t>Collins </a:t>
            </a:r>
            <a:r>
              <a:rPr lang="en-US" dirty="0"/>
              <a:t>reported the assault to an officer from the University Police Department who had been brought to the hospital for that purpose</a:t>
            </a:r>
            <a:r>
              <a:rPr lang="en-US" dirty="0" smtClean="0"/>
              <a:t>.</a:t>
            </a:r>
          </a:p>
          <a:p>
            <a:pPr>
              <a:lnSpc>
                <a:spcPct val="150000"/>
              </a:lnSpc>
            </a:pPr>
            <a:r>
              <a:rPr lang="en-US" dirty="0" smtClean="0"/>
              <a:t> </a:t>
            </a:r>
            <a:r>
              <a:rPr lang="en-US" dirty="0"/>
              <a:t>The officer transported Collins to the police headquarters to get a formal statement from Collins that same evening. </a:t>
            </a:r>
          </a:p>
          <a:p>
            <a:pPr>
              <a:lnSpc>
                <a:spcPct val="150000"/>
              </a:lnSpc>
            </a:pPr>
            <a:r>
              <a:rPr lang="en-US" dirty="0"/>
              <a:t>Three days after Collins had reported the assault, another student from Purdue University was reported missing after having last been seen on January 12, 2007</a:t>
            </a:r>
            <a:r>
              <a:rPr lang="en-US" dirty="0" smtClean="0"/>
              <a:t>.</a:t>
            </a:r>
          </a:p>
          <a:p>
            <a:pPr>
              <a:lnSpc>
                <a:spcPct val="150000"/>
              </a:lnSpc>
            </a:pPr>
            <a:r>
              <a:rPr lang="en-US" dirty="0" smtClean="0"/>
              <a:t> </a:t>
            </a:r>
            <a:r>
              <a:rPr lang="en-US" dirty="0"/>
              <a:t>The search for Wade Steffey started on that day and ended on March 22, 2007. </a:t>
            </a:r>
            <a:endParaRPr lang="en-US" dirty="0" smtClean="0"/>
          </a:p>
          <a:p>
            <a:pPr>
              <a:lnSpc>
                <a:spcPct val="150000"/>
              </a:lnSpc>
            </a:pPr>
            <a:r>
              <a:rPr lang="en-US" dirty="0" smtClean="0"/>
              <a:t>His </a:t>
            </a:r>
            <a:r>
              <a:rPr lang="en-US" dirty="0"/>
              <a:t>body was found in a utility closet in the same building where he had last been seen. </a:t>
            </a:r>
            <a:r>
              <a:rPr lang="en-US" dirty="0" err="1"/>
              <a:t>Federated's</a:t>
            </a:r>
            <a:r>
              <a:rPr lang="en-US" dirty="0"/>
              <a:t> newspaper reported on the disappearance of Steffey.</a:t>
            </a:r>
          </a:p>
        </p:txBody>
      </p:sp>
    </p:spTree>
    <p:extLst>
      <p:ext uri="{BB962C8B-B14F-4D97-AF65-F5344CB8AC3E}">
        <p14:creationId xmlns:p14="http://schemas.microsoft.com/office/powerpoint/2010/main" val="3626083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a:lnSpc>
                <a:spcPct val="150000"/>
              </a:lnSpc>
            </a:pPr>
            <a:r>
              <a:rPr lang="en-US" dirty="0"/>
              <a:t>Collins was interrogated by police again on January 19, 2007</a:t>
            </a:r>
            <a:r>
              <a:rPr lang="en-US" dirty="0" smtClean="0"/>
              <a:t>.</a:t>
            </a:r>
          </a:p>
          <a:p>
            <a:pPr>
              <a:lnSpc>
                <a:spcPct val="150000"/>
              </a:lnSpc>
            </a:pPr>
            <a:r>
              <a:rPr lang="en-US" dirty="0" smtClean="0"/>
              <a:t> </a:t>
            </a:r>
            <a:r>
              <a:rPr lang="en-US" dirty="0"/>
              <a:t>The police officer and an FBI agent were tasked with investigating the disappearance of Steffey, and they entered Collins' home</a:t>
            </a:r>
            <a:r>
              <a:rPr lang="en-US" dirty="0" smtClean="0"/>
              <a:t>.</a:t>
            </a:r>
          </a:p>
          <a:p>
            <a:pPr>
              <a:lnSpc>
                <a:spcPct val="150000"/>
              </a:lnSpc>
            </a:pPr>
            <a:r>
              <a:rPr lang="en-US" dirty="0" smtClean="0"/>
              <a:t> </a:t>
            </a:r>
            <a:r>
              <a:rPr lang="en-US" dirty="0"/>
              <a:t>The police officer and FBI agent took Collins to the scene of his assault and took him for further questioning</a:t>
            </a:r>
            <a:r>
              <a:rPr lang="en-US" dirty="0" smtClean="0"/>
              <a:t>.</a:t>
            </a:r>
          </a:p>
          <a:p>
            <a:pPr>
              <a:lnSpc>
                <a:spcPct val="150000"/>
              </a:lnSpc>
            </a:pPr>
            <a:r>
              <a:rPr lang="en-US" dirty="0" smtClean="0"/>
              <a:t> </a:t>
            </a:r>
            <a:r>
              <a:rPr lang="en-US" dirty="0"/>
              <a:t>It was not known to him that he was a suspect in </a:t>
            </a:r>
            <a:r>
              <a:rPr lang="en-US" dirty="0" err="1"/>
              <a:t>Steffey's</a:t>
            </a:r>
            <a:r>
              <a:rPr lang="en-US" dirty="0"/>
              <a:t> disappearance. </a:t>
            </a:r>
            <a:endParaRPr lang="en-US" dirty="0" smtClean="0"/>
          </a:p>
          <a:p>
            <a:pPr>
              <a:lnSpc>
                <a:spcPct val="150000"/>
              </a:lnSpc>
            </a:pPr>
            <a:r>
              <a:rPr lang="en-US" dirty="0" smtClean="0"/>
              <a:t>Two </a:t>
            </a:r>
            <a:r>
              <a:rPr lang="en-US" dirty="0"/>
              <a:t>days later, the police gave Collins a polygraph </a:t>
            </a:r>
            <a:r>
              <a:rPr lang="en-US" dirty="0" smtClean="0"/>
              <a:t>test.</a:t>
            </a:r>
            <a:endParaRPr lang="en-US" dirty="0"/>
          </a:p>
        </p:txBody>
      </p:sp>
    </p:spTree>
    <p:extLst>
      <p:ext uri="{BB962C8B-B14F-4D97-AF65-F5344CB8AC3E}">
        <p14:creationId xmlns:p14="http://schemas.microsoft.com/office/powerpoint/2010/main" val="2379129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Court’s verdict </a:t>
            </a:r>
            <a:endParaRPr lang="en-US"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a:t>On February 5, 2007, the police initiated criminal charges of False Informing, a Class A misdemeanor, in the Tippecanoe County Superior Court. </a:t>
            </a:r>
            <a:endParaRPr lang="en-US" dirty="0" smtClean="0"/>
          </a:p>
          <a:p>
            <a:pPr>
              <a:lnSpc>
                <a:spcPct val="150000"/>
              </a:lnSpc>
            </a:pPr>
            <a:r>
              <a:rPr lang="en-US" dirty="0" smtClean="0"/>
              <a:t>These </a:t>
            </a:r>
            <a:r>
              <a:rPr lang="en-US" dirty="0"/>
              <a:t>charges were filed based on </a:t>
            </a:r>
            <a:r>
              <a:rPr lang="en-US" dirty="0" smtClean="0"/>
              <a:t>the results of the polygraph.</a:t>
            </a:r>
            <a:endParaRPr lang="en-US" dirty="0"/>
          </a:p>
          <a:p>
            <a:pPr>
              <a:lnSpc>
                <a:spcPct val="150000"/>
              </a:lnSpc>
            </a:pPr>
            <a:r>
              <a:rPr lang="en-US" dirty="0"/>
              <a:t>On February 10, 2007, Federated published an article with the headline Student who reported mugging charged about the charges against Collins.</a:t>
            </a:r>
          </a:p>
          <a:p>
            <a:pPr>
              <a:lnSpc>
                <a:spcPct val="150000"/>
              </a:lnSpc>
            </a:pPr>
            <a:r>
              <a:rPr lang="en-US" dirty="0"/>
              <a:t>Federated accurately reported the criminal charges pending against Collins. Collins won the case and was acquitted. </a:t>
            </a:r>
            <a:endParaRPr lang="en-US" dirty="0" smtClean="0"/>
          </a:p>
          <a:p>
            <a:pPr>
              <a:lnSpc>
                <a:spcPct val="150000"/>
              </a:lnSpc>
            </a:pPr>
            <a:r>
              <a:rPr lang="en-US" dirty="0" smtClean="0"/>
              <a:t>Collins </a:t>
            </a:r>
            <a:r>
              <a:rPr lang="en-US" dirty="0"/>
              <a:t>claimed severe emotional distress at the public disclosure of the details of the criminal charges. </a:t>
            </a:r>
            <a:endParaRPr lang="en-US" dirty="0" smtClean="0"/>
          </a:p>
        </p:txBody>
      </p:sp>
    </p:spTree>
    <p:extLst>
      <p:ext uri="{BB962C8B-B14F-4D97-AF65-F5344CB8AC3E}">
        <p14:creationId xmlns:p14="http://schemas.microsoft.com/office/powerpoint/2010/main" val="3892164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a:lnSpc>
                <a:spcPct val="150000"/>
              </a:lnSpc>
            </a:pPr>
            <a:r>
              <a:rPr lang="en-US" dirty="0"/>
              <a:t>Collins challenged the meaning of </a:t>
            </a:r>
            <a:r>
              <a:rPr lang="en-US" dirty="0" err="1"/>
              <a:t>Federated's</a:t>
            </a:r>
            <a:r>
              <a:rPr lang="en-US" dirty="0"/>
              <a:t> sentence in reporting the case</a:t>
            </a:r>
            <a:r>
              <a:rPr lang="en-US" dirty="0" smtClean="0"/>
              <a:t>.</a:t>
            </a:r>
          </a:p>
          <a:p>
            <a:pPr>
              <a:lnSpc>
                <a:spcPct val="150000"/>
              </a:lnSpc>
            </a:pPr>
            <a:r>
              <a:rPr lang="en-US" dirty="0" smtClean="0"/>
              <a:t> He </a:t>
            </a:r>
            <a:r>
              <a:rPr lang="en-US" dirty="0"/>
              <a:t>argued that the journal insinuated that he was aware of </a:t>
            </a:r>
            <a:r>
              <a:rPr lang="en-US" dirty="0" err="1"/>
              <a:t>Steffey's</a:t>
            </a:r>
            <a:r>
              <a:rPr lang="en-US" dirty="0"/>
              <a:t> disappearance</a:t>
            </a:r>
            <a:r>
              <a:rPr lang="en-US" dirty="0" smtClean="0"/>
              <a:t>.</a:t>
            </a:r>
          </a:p>
          <a:p>
            <a:pPr>
              <a:lnSpc>
                <a:spcPct val="150000"/>
              </a:lnSpc>
            </a:pPr>
            <a:r>
              <a:rPr lang="en-US" dirty="0" smtClean="0"/>
              <a:t> </a:t>
            </a:r>
            <a:r>
              <a:rPr lang="en-US" dirty="0"/>
              <a:t>Collins contends that the verdict by the journal meant that he mentioned Steffey on January 13, 2007, when he reported his case of mugging</a:t>
            </a:r>
          </a:p>
        </p:txBody>
      </p:sp>
    </p:spTree>
    <p:extLst>
      <p:ext uri="{BB962C8B-B14F-4D97-AF65-F5344CB8AC3E}">
        <p14:creationId xmlns:p14="http://schemas.microsoft.com/office/powerpoint/2010/main" val="2514478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Impact of ruling in the business world</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smtClean="0"/>
              <a:t>This case has taught me to be very careful with dates when doing transactions in business. </a:t>
            </a:r>
          </a:p>
          <a:p>
            <a:pPr>
              <a:lnSpc>
                <a:spcPct val="150000"/>
              </a:lnSpc>
            </a:pPr>
            <a:r>
              <a:rPr lang="en-US" dirty="0" smtClean="0"/>
              <a:t>From the case, the journal was faulted because Steffey was only reported to be missing on January 16, 2007, and his body had not been discovered by the date of the article's publication on February 10, 2007. </a:t>
            </a:r>
          </a:p>
          <a:p>
            <a:pPr>
              <a:lnSpc>
                <a:spcPct val="150000"/>
              </a:lnSpc>
            </a:pPr>
            <a:r>
              <a:rPr lang="en-US" dirty="0" smtClean="0"/>
              <a:t>This means that dates are very crucial in determining a case. In the business world, any transaction should be accompanied by the date. </a:t>
            </a:r>
          </a:p>
          <a:p>
            <a:pPr>
              <a:lnSpc>
                <a:spcPct val="150000"/>
              </a:lnSpc>
            </a:pPr>
            <a:r>
              <a:rPr lang="en-US" dirty="0" smtClean="0"/>
              <a:t>This case has taught me to be very careful with dates when carrying out any transaction.</a:t>
            </a:r>
          </a:p>
          <a:p>
            <a:endParaRPr lang="en-US" dirty="0"/>
          </a:p>
        </p:txBody>
      </p:sp>
    </p:spTree>
    <p:extLst>
      <p:ext uri="{BB962C8B-B14F-4D97-AF65-F5344CB8AC3E}">
        <p14:creationId xmlns:p14="http://schemas.microsoft.com/office/powerpoint/2010/main" val="3299253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r>
              <a:rPr lang="en-US" dirty="0" err="1"/>
              <a:t>Gellis</a:t>
            </a:r>
            <a:r>
              <a:rPr lang="en-US" dirty="0"/>
              <a:t>, C. R. (2010). The State of the Law Regarding Website Owner Liability for User Generated Content. Bus. Law., 66, 243.</a:t>
            </a:r>
          </a:p>
          <a:p>
            <a:r>
              <a:rPr lang="en-US" dirty="0" err="1"/>
              <a:t>Godfread</a:t>
            </a:r>
            <a:r>
              <a:rPr lang="en-US" dirty="0"/>
              <a:t>, P. (2011). Recent Developments in Section 230 Immunity Cases. Bus. Law., 67, 369.</a:t>
            </a:r>
          </a:p>
          <a:p>
            <a:endParaRPr lang="en-US" dirty="0"/>
          </a:p>
        </p:txBody>
      </p:sp>
    </p:spTree>
    <p:extLst>
      <p:ext uri="{BB962C8B-B14F-4D97-AF65-F5344CB8AC3E}">
        <p14:creationId xmlns:p14="http://schemas.microsoft.com/office/powerpoint/2010/main" val="412163066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31</TotalTime>
  <Words>633</Words>
  <Application>Microsoft Office PowerPoint</Application>
  <PresentationFormat>Custom</PresentationFormat>
  <Paragraphs>40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Facet</vt:lpstr>
      <vt:lpstr>Collins v. Purdue University</vt:lpstr>
      <vt:lpstr>Background of the case</vt:lpstr>
      <vt:lpstr>Cont…</vt:lpstr>
      <vt:lpstr>Cont…</vt:lpstr>
      <vt:lpstr>Court’s verdict </vt:lpstr>
      <vt:lpstr>Cont…</vt:lpstr>
      <vt:lpstr>Impact of ruling in the business world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Collins v. Purdue University</dc:title>
  <dc:creator>HENRY</dc:creator>
  <cp:lastModifiedBy>hp</cp:lastModifiedBy>
  <cp:revision>7</cp:revision>
  <dcterms:created xsi:type="dcterms:W3CDTF">2019-11-10T22:28:38Z</dcterms:created>
  <dcterms:modified xsi:type="dcterms:W3CDTF">2019-11-10T23:06:05Z</dcterms:modified>
</cp:coreProperties>
</file>